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9" r:id="rId3"/>
    <p:sldId id="268" r:id="rId4"/>
    <p:sldId id="258" r:id="rId5"/>
    <p:sldId id="266" r:id="rId6"/>
    <p:sldId id="277" r:id="rId7"/>
    <p:sldId id="272" r:id="rId8"/>
    <p:sldId id="278" r:id="rId9"/>
    <p:sldId id="257" r:id="rId10"/>
    <p:sldId id="276" r:id="rId11"/>
    <p:sldId id="259" r:id="rId12"/>
    <p:sldId id="264" r:id="rId13"/>
    <p:sldId id="280" r:id="rId14"/>
    <p:sldId id="262" r:id="rId15"/>
    <p:sldId id="265" r:id="rId16"/>
    <p:sldId id="285" r:id="rId17"/>
    <p:sldId id="286" r:id="rId18"/>
    <p:sldId id="288" r:id="rId19"/>
    <p:sldId id="271" r:id="rId20"/>
    <p:sldId id="275" r:id="rId21"/>
    <p:sldId id="282" r:id="rId22"/>
    <p:sldId id="274" r:id="rId23"/>
    <p:sldId id="260" r:id="rId24"/>
    <p:sldId id="273" r:id="rId25"/>
    <p:sldId id="263" r:id="rId26"/>
    <p:sldId id="267" r:id="rId27"/>
    <p:sldId id="261" r:id="rId28"/>
    <p:sldId id="269" r:id="rId29"/>
    <p:sldId id="281" r:id="rId30"/>
    <p:sldId id="284" r:id="rId31"/>
    <p:sldId id="270" r:id="rId3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28.06.2023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28.06.2023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28.06.2023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28.06.2023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28.06.2023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28.06.2023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28.06.2023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60648"/>
            <a:ext cx="8352928" cy="6336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383468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128" y="476671"/>
            <a:ext cx="8414328" cy="57639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2857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05475"/>
            <a:ext cx="8568952" cy="6299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332428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30894"/>
            <a:ext cx="8424936" cy="60479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265505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1" y="476672"/>
            <a:ext cx="8784977" cy="5976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929206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48715"/>
            <a:ext cx="8424936" cy="63066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756615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349" y="620688"/>
            <a:ext cx="8446115" cy="5555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989788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28384"/>
            <a:ext cx="7992888" cy="59476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942314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55651"/>
            <a:ext cx="7992888" cy="6404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997586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818" y="620688"/>
            <a:ext cx="8269371" cy="5328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434742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82136"/>
            <a:ext cx="8208912" cy="6381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413085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92" y="908720"/>
            <a:ext cx="8288557" cy="5112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920817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0" name="Picture 4" descr="https://katasonovsch.edumih34.ru/wp-content/uploads/2022/04/kom_chas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0648"/>
            <a:ext cx="8591104" cy="5943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685790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04" y="836712"/>
            <a:ext cx="8879723" cy="5112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3029455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93294"/>
            <a:ext cx="8208912" cy="6071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8226753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85161"/>
            <a:ext cx="8352927" cy="6397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3038088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056" y="620688"/>
            <a:ext cx="8694966" cy="5544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7535260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17362"/>
            <a:ext cx="8280920" cy="62778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6772847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720" y="404664"/>
            <a:ext cx="8592751" cy="59819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2978880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335" y="476672"/>
            <a:ext cx="8337129" cy="5915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7831402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243" y="620688"/>
            <a:ext cx="8749514" cy="5616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5906013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61512"/>
            <a:ext cx="7776864" cy="5934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22333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38052"/>
            <a:ext cx="8280920" cy="65251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5637093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59803"/>
            <a:ext cx="7848872" cy="61686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8989639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78" y="764703"/>
            <a:ext cx="7952769" cy="54047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909680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18191"/>
            <a:ext cx="8280920" cy="63662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001284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20002"/>
            <a:ext cx="8280920" cy="61643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006576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798" y="548680"/>
            <a:ext cx="8207935" cy="5832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296100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518" y="620688"/>
            <a:ext cx="8684964" cy="5616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318131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895" y="548680"/>
            <a:ext cx="8164553" cy="56911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759341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91398"/>
            <a:ext cx="8208912" cy="6183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8441686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98</TotalTime>
  <Words>0</Words>
  <Application>Microsoft Office PowerPoint</Application>
  <PresentationFormat>Экран (4:3)</PresentationFormat>
  <Paragraphs>0</Paragraphs>
  <Slides>31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2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mityakinan</cp:lastModifiedBy>
  <cp:revision>36</cp:revision>
  <dcterms:created xsi:type="dcterms:W3CDTF">2023-06-27T23:55:44Z</dcterms:created>
  <dcterms:modified xsi:type="dcterms:W3CDTF">2023-06-28T01:35:50Z</dcterms:modified>
</cp:coreProperties>
</file>