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9" r:id="rId3"/>
    <p:sldId id="268" r:id="rId4"/>
    <p:sldId id="258" r:id="rId5"/>
    <p:sldId id="266" r:id="rId6"/>
    <p:sldId id="277" r:id="rId7"/>
    <p:sldId id="272" r:id="rId8"/>
    <p:sldId id="278" r:id="rId9"/>
    <p:sldId id="257" r:id="rId10"/>
    <p:sldId id="276" r:id="rId11"/>
    <p:sldId id="259" r:id="rId12"/>
    <p:sldId id="264" r:id="rId13"/>
    <p:sldId id="280" r:id="rId14"/>
    <p:sldId id="262" r:id="rId15"/>
    <p:sldId id="265" r:id="rId16"/>
    <p:sldId id="285" r:id="rId17"/>
    <p:sldId id="286" r:id="rId18"/>
    <p:sldId id="288" r:id="rId19"/>
    <p:sldId id="271" r:id="rId20"/>
    <p:sldId id="275" r:id="rId21"/>
    <p:sldId id="282" r:id="rId22"/>
    <p:sldId id="274" r:id="rId23"/>
    <p:sldId id="260" r:id="rId24"/>
    <p:sldId id="273" r:id="rId25"/>
    <p:sldId id="263" r:id="rId26"/>
    <p:sldId id="267" r:id="rId27"/>
    <p:sldId id="261" r:id="rId28"/>
    <p:sldId id="269" r:id="rId29"/>
    <p:sldId id="281" r:id="rId30"/>
    <p:sldId id="284" r:id="rId31"/>
    <p:sldId id="270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352928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8346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28" y="476671"/>
            <a:ext cx="8414328" cy="576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85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05475"/>
            <a:ext cx="8568952" cy="6299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32428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30894"/>
            <a:ext cx="8424936" cy="6047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6550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476672"/>
            <a:ext cx="8784977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29206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8715"/>
            <a:ext cx="8424936" cy="6306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5661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49" y="620688"/>
            <a:ext cx="8446115" cy="5555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89788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8384"/>
            <a:ext cx="7992888" cy="5947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42314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55651"/>
            <a:ext cx="7992888" cy="6404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97586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18" y="620688"/>
            <a:ext cx="8269371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34742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2136"/>
            <a:ext cx="8208912" cy="6381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1308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92" y="908720"/>
            <a:ext cx="8288557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20817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https://katasonovsch.edumih34.ru/wp-content/uploads/2022/04/kom_chas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591104" cy="5943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68579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4" y="836712"/>
            <a:ext cx="8879723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02945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93294"/>
            <a:ext cx="8208912" cy="607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22675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85161"/>
            <a:ext cx="8352927" cy="639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03808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56" y="620688"/>
            <a:ext cx="8694966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53526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17362"/>
            <a:ext cx="8280920" cy="6277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77284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20" y="404664"/>
            <a:ext cx="8592751" cy="5981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97888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335" y="476672"/>
            <a:ext cx="8337129" cy="5915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83140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43" y="620688"/>
            <a:ext cx="8749514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90601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61512"/>
            <a:ext cx="7776864" cy="5934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233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8052"/>
            <a:ext cx="8280920" cy="6525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63709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9803"/>
            <a:ext cx="7848872" cy="6168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98963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78" y="764703"/>
            <a:ext cx="7952769" cy="5404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0968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8191"/>
            <a:ext cx="8280920" cy="6366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0128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0002"/>
            <a:ext cx="8280920" cy="6164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0657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98" y="548680"/>
            <a:ext cx="8207935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9610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18" y="620688"/>
            <a:ext cx="8684964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1813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95" y="548680"/>
            <a:ext cx="8164553" cy="5691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5934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91398"/>
            <a:ext cx="8208912" cy="6183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44168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0</Words>
  <Application>Microsoft Office PowerPoint</Application>
  <PresentationFormat>Экран (4:3)</PresentationFormat>
  <Paragraphs>0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mityakinan</cp:lastModifiedBy>
  <cp:revision>36</cp:revision>
  <dcterms:created xsi:type="dcterms:W3CDTF">2023-06-27T23:55:44Z</dcterms:created>
  <dcterms:modified xsi:type="dcterms:W3CDTF">2023-06-28T01:35:50Z</dcterms:modified>
</cp:coreProperties>
</file>